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2" r:id="rId3"/>
    <p:sldId id="264" r:id="rId4"/>
    <p:sldId id="263" r:id="rId5"/>
    <p:sldId id="265" r:id="rId6"/>
    <p:sldId id="27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85728"/>
            <a:ext cx="70271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Сосчитайте!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Выберите правильный ответ.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682013"/>
            <a:ext cx="3002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70-6·7-6=</a:t>
            </a:r>
          </a:p>
        </p:txBody>
      </p:sp>
      <p:pic>
        <p:nvPicPr>
          <p:cNvPr id="4" name="Рисунок 3" descr="48317410_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23" y="2800372"/>
            <a:ext cx="2562225" cy="3771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1538" y="2571744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1.   24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434364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2.   34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4455" y="4286256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3.   22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5143512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4.   32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143240" y="2571744"/>
            <a:ext cx="2786082" cy="82696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Подумай!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643570" y="1673344"/>
            <a:ext cx="2786082" cy="82696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Молодец!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7879872" y="58018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hlinkClick r:id="rId3" action="ppaction://hlinksldjump"/>
              </a:rPr>
              <a:t>Далее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9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F25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1"/>
      <p:bldP spid="7" grpId="2"/>
      <p:bldP spid="8" grpId="0"/>
      <p:bldP spid="8" grpId="1"/>
      <p:bldP spid="9" grpId="1"/>
      <p:bldP spid="9" grpId="2"/>
      <p:bldP spid="10" grpId="1"/>
      <p:bldP spid="10" grpId="2"/>
      <p:bldP spid="11" grpId="0" animBg="1"/>
      <p:bldP spid="11" grpId="2" animBg="1"/>
      <p:bldP spid="11" grpId="4" animBg="1"/>
      <p:bldP spid="11" grpId="5" animBg="1"/>
      <p:bldP spid="12" grpId="0" animBg="1"/>
      <p:bldP spid="12" grpId="1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85728"/>
            <a:ext cx="70271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Сосчитайте!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Выберите правильный ответ.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682013"/>
            <a:ext cx="31662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26+8-4</a:t>
            </a:r>
            <a:r>
              <a:rPr lang="ru-RU" sz="5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·7=</a:t>
            </a:r>
            <a:endParaRPr lang="en-US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8317410_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4485" y="2800372"/>
            <a:ext cx="2562225" cy="3771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24" y="2571744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1.   10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343436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2.   6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286256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3.   9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5143512"/>
            <a:ext cx="1915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4.   37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928926" y="2643182"/>
            <a:ext cx="2857520" cy="8984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Подумай!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500694" y="1643050"/>
            <a:ext cx="2857520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Молодец!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Стрелка вправо 13">
            <a:hlinkClick r:id="rId3" action="ppaction://hlinksldjump"/>
          </p:cNvPr>
          <p:cNvSpPr/>
          <p:nvPr/>
        </p:nvSpPr>
        <p:spPr>
          <a:xfrm>
            <a:off x="7715272" y="5715016"/>
            <a:ext cx="107157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4" action="ppaction://hlinksldjump"/>
              </a:rPr>
              <a:t>Далее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9" presetClass="exit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F25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9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85728"/>
            <a:ext cx="70271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Сосчитайте!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Выберите правильный ответ.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682013"/>
            <a:ext cx="31662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35:5+2</a:t>
            </a:r>
            <a:r>
              <a:rPr lang="ru-RU" sz="54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·7=</a:t>
            </a:r>
            <a:endParaRPr lang="en-US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8317410_7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4485" y="2800372"/>
            <a:ext cx="2562225" cy="3771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24" y="2571744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1.   21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3434364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2.   98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286256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3.   25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5143512"/>
            <a:ext cx="1915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4.   19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928926" y="2643182"/>
            <a:ext cx="2857520" cy="8984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Подумай!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500694" y="1643050"/>
            <a:ext cx="2857520" cy="92869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Молодец!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Стрелка вправо 13">
            <a:hlinkClick r:id="rId3" action="ppaction://hlinksldjump"/>
          </p:cNvPr>
          <p:cNvSpPr/>
          <p:nvPr/>
        </p:nvSpPr>
        <p:spPr>
          <a:xfrm>
            <a:off x="7715272" y="5715016"/>
            <a:ext cx="107157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3" action="ppaction://hlinksldjump"/>
              </a:rPr>
              <a:t>Далее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F25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5B2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9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3" grpId="0" animBg="1"/>
      <p:bldP spid="13" grpId="1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617" y="465876"/>
            <a:ext cx="8612101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800" b="1" dirty="0" smtClean="0">
                <a:solidFill>
                  <a:schemeClr val="bg1"/>
                </a:solidFill>
              </a:rPr>
              <a:t>Как найти площадь прямоугольника?</a:t>
            </a:r>
            <a:endParaRPr lang="en-US" sz="3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800" b="1" dirty="0" smtClean="0">
                <a:solidFill>
                  <a:schemeClr val="bg1"/>
                </a:solidFill>
              </a:rPr>
              <a:t>Выберите правильный ответ.</a:t>
            </a:r>
            <a:endParaRPr lang="ru-RU" sz="3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1" y="1928802"/>
            <a:ext cx="2714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60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Ѕ=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·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b</a:t>
            </a:r>
            <a:endParaRPr lang="en-US" sz="7200" b="1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7858148" y="600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2" action="ppaction://hlinksldjump"/>
              </a:rPr>
              <a:t>Далее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48317063_5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3571876"/>
            <a:ext cx="2309821" cy="3024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72066" y="1857364"/>
            <a:ext cx="24240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S= 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·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1000100" y="3143248"/>
            <a:ext cx="2571768" cy="82696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Умница!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5429256" y="3143248"/>
            <a:ext cx="3429024" cy="85725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800" b="1" dirty="0" smtClean="0">
                <a:solidFill>
                  <a:schemeClr val="bg1"/>
                </a:solidFill>
              </a:rPr>
              <a:t>Неправильно!</a:t>
            </a:r>
            <a:endParaRPr lang="ru-RU" sz="3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4C3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7FB8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5" grpId="0" animBg="1"/>
      <p:bldP spid="13" grpId="0"/>
      <p:bldP spid="13" grpId="1"/>
      <p:bldP spid="16" grpId="0" animBg="1"/>
      <p:bldP spid="16" grpId="1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/>
          <p:nvPr/>
        </p:nvSpPr>
        <p:spPr>
          <a:xfrm>
            <a:off x="500034" y="1428736"/>
            <a:ext cx="36615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P=</a:t>
            </a:r>
            <a:r>
              <a:rPr lang="en-US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∙2+</a:t>
            </a:r>
            <a:r>
              <a:rPr lang="en-US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∙2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23000"/>
            <a:ext cx="876554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800" b="1" dirty="0" smtClean="0">
                <a:solidFill>
                  <a:schemeClr val="bg1"/>
                </a:solidFill>
              </a:rPr>
              <a:t>Как найти периметр прямоугольника?</a:t>
            </a:r>
            <a:endParaRPr lang="en-US" sz="3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800" b="1" dirty="0" smtClean="0">
                <a:solidFill>
                  <a:schemeClr val="bg1"/>
                </a:solidFill>
              </a:rPr>
              <a:t>Выбери правильный ответ</a:t>
            </a:r>
            <a:endParaRPr lang="en-US" sz="3800" b="1" dirty="0" smtClean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357562"/>
            <a:ext cx="43604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P=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60820" y="1428736"/>
            <a:ext cx="35974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P=(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)∙2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357562"/>
            <a:ext cx="21964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P=</a:t>
            </a:r>
            <a:r>
              <a:rPr lang="en-US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·4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0261" y="2285992"/>
            <a:ext cx="43091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P=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3991" y="4286256"/>
            <a:ext cx="43669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P=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7643834" y="600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hlinkClick r:id="rId2" action="ppaction://hlinksldjump"/>
              </a:rPr>
              <a:t>Далее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57158" y="5786454"/>
            <a:ext cx="2928958" cy="71438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800" b="1" dirty="0" smtClean="0">
                <a:solidFill>
                  <a:srgbClr val="FF0000"/>
                </a:solidFill>
              </a:rPr>
              <a:t>Правильно!</a:t>
            </a:r>
            <a:endParaRPr lang="ru-RU" sz="3800" b="1" dirty="0">
              <a:solidFill>
                <a:srgbClr val="FF0000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929058" y="5786454"/>
            <a:ext cx="3500462" cy="68408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800" b="1" dirty="0" smtClean="0">
                <a:solidFill>
                  <a:schemeClr val="bg1"/>
                </a:solidFill>
              </a:rPr>
              <a:t>Неправильно!</a:t>
            </a:r>
            <a:endParaRPr lang="ru-RU" sz="3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7FB8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7FB8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4C3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7FB8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9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4C3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4C3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9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600130"/>
            <a:ext cx="8001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http://rus.garmingps.ee/haldamine/bamboo-forest-panda&amp;page=7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4155" y="272457"/>
            <a:ext cx="6600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Используемые интернет- ресурсы: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885750"/>
            <a:ext cx="7429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1. </a:t>
            </a:r>
            <a:r>
              <a:rPr lang="en-US" sz="2000" dirty="0" smtClean="0">
                <a:solidFill>
                  <a:schemeClr val="bg1"/>
                </a:solidFill>
              </a:rPr>
              <a:t>http://adlibitum.xxbb.ru/viewtopic.php?id=1117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242940"/>
            <a:ext cx="65008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http://tatuirovki-best.ru/medved-buriy.html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928802"/>
            <a:ext cx="86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http://900igr.net/kartinki/zhivotnye/KHischniki-2.files/040-Gimalajskij-medved.html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5" y="2528824"/>
            <a:ext cx="53578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5. </a:t>
            </a:r>
            <a:r>
              <a:rPr lang="en-US" sz="2000" dirty="0" smtClean="0">
                <a:solidFill>
                  <a:schemeClr val="bg1"/>
                </a:solidFill>
              </a:rPr>
              <a:t>http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://www.klerk.ru/soft/news/129192/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857496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http://www.liveinternet.ru/users/ilya-m1972/post150103927/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60205" y="3071810"/>
            <a:ext cx="5155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Используемая литература: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3631172"/>
            <a:ext cx="31415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http://www.prozagadki.ru/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1213</TotalTime>
  <Words>168</Words>
  <PresentationFormat>Экран (4:3)</PresentationFormat>
  <Paragraphs>57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127</cp:revision>
  <dcterms:modified xsi:type="dcterms:W3CDTF">2012-02-17T04:57:38Z</dcterms:modified>
</cp:coreProperties>
</file>