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357694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3" name="Рисунок 42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4214818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7" name="Рисунок 36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4214818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8" name="Рисунок 37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357694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9" name="Рисунок 38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6710" y="4500570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7" name="Группа 66"/>
          <p:cNvGrpSpPr/>
          <p:nvPr/>
        </p:nvGrpSpPr>
        <p:grpSpPr>
          <a:xfrm>
            <a:off x="6572264" y="5297837"/>
            <a:ext cx="642942" cy="651443"/>
            <a:chOff x="5500694" y="4487299"/>
            <a:chExt cx="642942" cy="651443"/>
          </a:xfrm>
        </p:grpSpPr>
        <p:sp>
          <p:nvSpPr>
            <p:cNvPr id="20" name="Блок-схема: узел 19"/>
            <p:cNvSpPr/>
            <p:nvPr/>
          </p:nvSpPr>
          <p:spPr>
            <a:xfrm>
              <a:off x="5500694" y="4495800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16654" y="448729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5143504" y="5072074"/>
            <a:ext cx="642942" cy="642942"/>
            <a:chOff x="3071802" y="5214950"/>
            <a:chExt cx="642942" cy="642942"/>
          </a:xfrm>
        </p:grpSpPr>
        <p:sp>
          <p:nvSpPr>
            <p:cNvPr id="18" name="Блок-схема: узел 17"/>
            <p:cNvSpPr/>
            <p:nvPr/>
          </p:nvSpPr>
          <p:spPr>
            <a:xfrm>
              <a:off x="3071802" y="5214950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71802" y="5214950"/>
              <a:ext cx="4924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 6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" name="Прямая соединительная линия 8"/>
          <p:cNvCxnSpPr/>
          <p:nvPr/>
        </p:nvCxnSpPr>
        <p:spPr>
          <a:xfrm>
            <a:off x="3071802" y="4786322"/>
            <a:ext cx="500066" cy="1588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dash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>
            <a:off x="3643306" y="4572008"/>
            <a:ext cx="642942" cy="656213"/>
            <a:chOff x="2571736" y="3772919"/>
            <a:chExt cx="642942" cy="656213"/>
          </a:xfrm>
        </p:grpSpPr>
        <p:sp>
          <p:nvSpPr>
            <p:cNvPr id="15" name="Блок-схема: узел 14"/>
            <p:cNvSpPr/>
            <p:nvPr/>
          </p:nvSpPr>
          <p:spPr>
            <a:xfrm>
              <a:off x="2571736" y="3786190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571736" y="377291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54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357422" y="4643446"/>
            <a:ext cx="774418" cy="642942"/>
            <a:chOff x="2428860" y="1857364"/>
            <a:chExt cx="774418" cy="642942"/>
          </a:xfrm>
        </p:grpSpPr>
        <p:sp>
          <p:nvSpPr>
            <p:cNvPr id="13" name="Блок-схема: узел 12"/>
            <p:cNvSpPr/>
            <p:nvPr/>
          </p:nvSpPr>
          <p:spPr>
            <a:xfrm>
              <a:off x="2428860" y="1857364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29969" y="1858343"/>
              <a:ext cx="7733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7167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357166"/>
            <a:ext cx="70723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Comic Sans MS - 48"/>
              </a:rPr>
              <a:t>Помоги ёжику добраться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Comic Sans MS - 48"/>
              </a:rPr>
              <a:t>до грибов</a:t>
            </a:r>
            <a:r>
              <a:rPr lang="en-US" sz="4000" b="1" dirty="0" smtClean="0">
                <a:solidFill>
                  <a:srgbClr val="0000FF"/>
                </a:solidFill>
                <a:latin typeface="Comic Sans MS - 48"/>
              </a:rPr>
              <a:t>!</a:t>
            </a:r>
            <a:endParaRPr lang="ru-RU" sz="4000" b="1" dirty="0"/>
          </a:p>
        </p:txBody>
      </p:sp>
      <p:pic>
        <p:nvPicPr>
          <p:cNvPr id="4" name="Рисунок 3" descr="temp(2).pn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21433460">
            <a:off x="53332" y="4556379"/>
            <a:ext cx="2071483" cy="22527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2106595" y="5464983"/>
            <a:ext cx="500860" cy="286546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dash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>
            <a:off x="1840826" y="6000768"/>
            <a:ext cx="642942" cy="642942"/>
          </a:xfrm>
          <a:prstGeom prst="flowChartConnector">
            <a:avLst/>
          </a:prstGeom>
          <a:solidFill>
            <a:srgbClr val="00F66F"/>
          </a:solidFill>
          <a:ln>
            <a:solidFill>
              <a:srgbClr val="00F6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2339752" y="4653136"/>
            <a:ext cx="642942" cy="642942"/>
            <a:chOff x="4286248" y="1857364"/>
            <a:chExt cx="642942" cy="642942"/>
          </a:xfrm>
        </p:grpSpPr>
        <p:sp>
          <p:nvSpPr>
            <p:cNvPr id="14" name="Блок-схема: узел 13"/>
            <p:cNvSpPr/>
            <p:nvPr/>
          </p:nvSpPr>
          <p:spPr>
            <a:xfrm>
              <a:off x="4286248" y="1857364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57686" y="1857364"/>
              <a:ext cx="4924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∙8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" name="Рисунок 29" descr="temp(1)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858148" y="4929198"/>
            <a:ext cx="1071570" cy="114300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80" name="Группа 79"/>
          <p:cNvGrpSpPr/>
          <p:nvPr/>
        </p:nvGrpSpPr>
        <p:grpSpPr>
          <a:xfrm>
            <a:off x="6715140" y="5143512"/>
            <a:ext cx="2635304" cy="1714488"/>
            <a:chOff x="4214810" y="4929198"/>
            <a:chExt cx="2635304" cy="1714488"/>
          </a:xfrm>
        </p:grpSpPr>
        <p:pic>
          <p:nvPicPr>
            <p:cNvPr id="31" name="Рисунок 30" descr="temp.png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14810" y="5357826"/>
              <a:ext cx="928694" cy="11430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78" name="Группа 77"/>
            <p:cNvGrpSpPr/>
            <p:nvPr/>
          </p:nvGrpSpPr>
          <p:grpSpPr>
            <a:xfrm>
              <a:off x="4500562" y="4929198"/>
              <a:ext cx="2349552" cy="1714488"/>
              <a:chOff x="6643702" y="4714908"/>
              <a:chExt cx="2349552" cy="1714488"/>
            </a:xfrm>
          </p:grpSpPr>
          <p:pic>
            <p:nvPicPr>
              <p:cNvPr id="29" name="Рисунок 28" descr="temp(1).png"/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43702" y="4786322"/>
                <a:ext cx="1206512" cy="121444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2" name="Рисунок 31" descr="temp.png"/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43768" y="5143512"/>
                <a:ext cx="1000148" cy="91918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4" name="Рисунок 33" descr="temp.png"/>
              <p:cNvPicPr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64560" y="4714908"/>
                <a:ext cx="928694" cy="107157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5" name="Рисунок 34" descr="temp(1).png"/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00958" y="5214950"/>
                <a:ext cx="1206512" cy="121444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</p:grpSp>
      <p:pic>
        <p:nvPicPr>
          <p:cNvPr id="36" name="Рисунок 35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6143644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0" name="Рисунок 39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1090" y="4786322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2" name="Рисунок 41" descr="temp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6357934"/>
            <a:ext cx="428628" cy="5000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5" name="Группа 44"/>
          <p:cNvGrpSpPr/>
          <p:nvPr/>
        </p:nvGrpSpPr>
        <p:grpSpPr>
          <a:xfrm>
            <a:off x="3643306" y="4586258"/>
            <a:ext cx="642942" cy="642942"/>
            <a:chOff x="4000496" y="1643050"/>
            <a:chExt cx="642942" cy="642942"/>
          </a:xfrm>
        </p:grpSpPr>
        <p:sp>
          <p:nvSpPr>
            <p:cNvPr id="19" name="Блок-схема: узел 18"/>
            <p:cNvSpPr/>
            <p:nvPr/>
          </p:nvSpPr>
          <p:spPr>
            <a:xfrm>
              <a:off x="4000496" y="1643050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71934" y="1701217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/>
                  <a:cs typeface="Times New Roman"/>
                </a:rPr>
                <a:t>-2</a:t>
              </a:r>
              <a:endParaRPr lang="ru-RU" sz="3200" b="1" dirty="0"/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106524" y="5090314"/>
            <a:ext cx="689612" cy="642942"/>
            <a:chOff x="602861" y="4038600"/>
            <a:chExt cx="689612" cy="642942"/>
          </a:xfrm>
        </p:grpSpPr>
        <p:sp>
          <p:nvSpPr>
            <p:cNvPr id="17" name="Блок-схема: узел 16"/>
            <p:cNvSpPr/>
            <p:nvPr/>
          </p:nvSpPr>
          <p:spPr>
            <a:xfrm>
              <a:off x="642910" y="4038600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02861" y="4058671"/>
              <a:ext cx="6896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  :</a:t>
              </a:r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7" name="Прямая соединительная линия 56"/>
          <p:cNvCxnSpPr/>
          <p:nvPr/>
        </p:nvCxnSpPr>
        <p:spPr>
          <a:xfrm>
            <a:off x="4500562" y="5000636"/>
            <a:ext cx="428628" cy="71438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dash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Группа 64"/>
          <p:cNvGrpSpPr/>
          <p:nvPr/>
        </p:nvGrpSpPr>
        <p:grpSpPr>
          <a:xfrm>
            <a:off x="6588224" y="5301208"/>
            <a:ext cx="642942" cy="656213"/>
            <a:chOff x="4643438" y="4773051"/>
            <a:chExt cx="642942" cy="656213"/>
          </a:xfrm>
        </p:grpSpPr>
        <p:sp>
          <p:nvSpPr>
            <p:cNvPr id="16" name="Блок-схема: узел 15"/>
            <p:cNvSpPr/>
            <p:nvPr/>
          </p:nvSpPr>
          <p:spPr>
            <a:xfrm>
              <a:off x="4643438" y="4786322"/>
              <a:ext cx="642942" cy="642942"/>
            </a:xfrm>
            <a:prstGeom prst="flowChartConnector">
              <a:avLst/>
            </a:prstGeom>
            <a:solidFill>
              <a:srgbClr val="00F66F"/>
            </a:solidFill>
            <a:ln>
              <a:solidFill>
                <a:srgbClr val="00F6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714876" y="4773051"/>
              <a:ext cx="4924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∙5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8" name="Прямая соединительная линия 67"/>
          <p:cNvCxnSpPr/>
          <p:nvPr/>
        </p:nvCxnSpPr>
        <p:spPr>
          <a:xfrm>
            <a:off x="5929322" y="5572140"/>
            <a:ext cx="571504" cy="142876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dash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10405E-6 C -0.00052 -0.00624 -1.66667E-6 -0.01295 -0.00156 -0.01896 C -0.00278 -0.02381 -0.00799 -0.03168 -0.00799 -0.03168 C -0.00972 -0.03884 -0.01094 -0.04578 -0.01267 -0.05295 C -0.01094 -0.07329 -0.01181 -0.09133 -0.00313 -0.10775 C 0.00156 -0.12694 0.00885 -0.13688 0.02222 -0.1459 C 0.03906 -0.15723 0.01649 -0.14335 0.03021 -0.15445 C 0.03489 -0.15815 0.04375 -0.16069 0.04913 -0.16069 " pathEditMode="relative" ptsTypes="fffffff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13 -0.16069 C 0.05017 -0.16856 0.05122 -0.17619 0.05243 -0.18405 C 0.05278 -0.18682 0.05278 -0.19006 0.05399 -0.19237 C 0.05504 -0.19445 0.05729 -0.19491 0.05868 -0.19653 C 0.06267 -0.20092 0.06597 -0.20647 0.06979 -0.21133 C 0.07083 -0.21249 0.08438 -0.22127 0.08576 -0.22197 C 0.08889 -0.22358 0.09514 -0.22613 0.09514 -0.2259 C 0.10469 -0.23468 0.11076 -0.23792 0.12222 -0.24092 C 0.1276 -0.24832 0.13056 -0.2511 0.13802 -0.25364 C 0.16111 -0.26936 0.18889 -0.27237 0.21424 -0.27908 C 0.22101 -0.28092 0.22552 -0.28393 0.23177 -0.28763 C 0.23733 -0.29087 0.2434 -0.29133 0.24913 -0.29387 C 0.25972 -0.29318 0.27031 -0.29295 0.2809 -0.29179 C 0.30104 -0.28948 0.27951 -0.28971 0.28733 -0.28971 " pathEditMode="relative" rAng="0" ptsTypes="fffffffffffff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-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732 -0.28971 C 0.32482 -0.30474 0.32569 -0.30336 0.3842 -0.31353 C 0.39913 -0.31006 0.41423 -0.31469 0.42934 -0.31191 C 0.43107 -0.31168 0.44062 -0.30937 0.44409 -0.30867 C 0.44722 -0.30798 0.45399 -0.30659 0.45399 -0.30636 C 0.4651 -0.29943 0.47691 -0.29272 0.48715 -0.28324 C 0.496 -0.25041 0.4842 -0.29018 0.49375 -0.26729 C 0.49843 -0.25619 0.50173 -0.23954 0.50312 -0.22682 " pathEditMode="relative" rAng="-519453" ptsTypes="fffffff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313 -0.22682 C 0.50799 -0.23283 0.51268 -0.23537 0.51754 -0.24138 C 0.5507 -0.24855 0.58889 -0.25965 0.62344 -0.25711 C 0.63507 -0.25618 0.64445 -0.24601 0.65608 -0.24393 C 0.66059 -0.2393 0.66441 -0.23745 0.66997 -0.23653 C 0.67275 -0.23005 0.67622 -0.22728 0.68021 -0.22196 C 0.68438 -0.20994 0.68594 -0.19815 0.69306 -0.18844 C 0.69393 -0.18589 0.69584 -0.18081 0.69584 -0.18057 " pathEditMode="relative" rAng="-639971" ptsTypes="fffffff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21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Иванова</cp:lastModifiedBy>
  <cp:revision>15</cp:revision>
  <dcterms:modified xsi:type="dcterms:W3CDTF">2012-02-24T05:51:53Z</dcterms:modified>
</cp:coreProperties>
</file>